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3" r:id="rId8"/>
    <p:sldId id="260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5875F-AD5B-45A4-8C75-48EC3001A1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D00782-28A4-43EF-8270-F63CDBD0F3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19F22-3E5E-425A-B489-9ECF139FE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9DF85-D4E9-4AD0-82B9-8947CB5D6A9B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E70ED-AB0E-4FCD-ABAE-F95CC82B7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11464-5D86-4D7F-A8B5-73A7B3825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868A-EFBA-4955-95A5-72DBF7AC5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8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6B1BB-FD0A-4C0E-818D-D0D52C9C0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E25933-9CF3-4CD7-AF5B-96CA73BBED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881B4-13E3-434E-B105-90CD87874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9DF85-D4E9-4AD0-82B9-8947CB5D6A9B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34C47-574D-491C-A99F-84A6FA447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478A2-C7F7-412A-B463-8ABD2C63F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868A-EFBA-4955-95A5-72DBF7AC5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75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9A65D1-A6A2-4280-B40F-4BEAB17827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A21B24-C575-4912-902D-9C050FD773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4673A-5AD8-4630-AB86-30818C906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9DF85-D4E9-4AD0-82B9-8947CB5D6A9B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A86E2-C5DA-4486-86F0-466617A28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60A43-AB4C-434E-8AB5-8FA7969F4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868A-EFBA-4955-95A5-72DBF7AC5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420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A7363-4C48-46D1-B1B7-F0EC8DAC9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DEA5E-ADAB-43B2-95AC-54CF2CC21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84C9B-5A4C-4DA1-AEFC-2186B9AE4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9DF85-D4E9-4AD0-82B9-8947CB5D6A9B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412D4-92B4-4C09-BCA3-BC7B72D5A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53969-1EE2-4189-913A-82FF3E72C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868A-EFBA-4955-95A5-72DBF7AC5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73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8FB4E-86CB-48C1-8AF6-FC7EFD489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4ABED-2AE0-4918-82FB-35AFAE255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22D6B-BEA2-4897-AA66-C96BD14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9DF85-D4E9-4AD0-82B9-8947CB5D6A9B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1CB0F-7F94-496B-AA22-4FFE35CEB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8B375-2C27-4866-9E0E-89D992068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868A-EFBA-4955-95A5-72DBF7AC5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5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8938B-9B13-4490-BB39-95CC2BDD6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F2221-46C8-4DF4-B1A3-4CEF3813D5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F0CD2D-B107-408E-8F2F-CE6F4DD28F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2A587D-B16A-42F9-991F-32F0EB881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9DF85-D4E9-4AD0-82B9-8947CB5D6A9B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22C0B8-11C6-47BD-BCCD-71237031B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37EF0B-948A-4E82-95F3-ED60BEAB5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868A-EFBA-4955-95A5-72DBF7AC5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0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FDD4B-8272-482A-9688-BA46C8210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9CC17-3E04-4DDC-BC7E-645A5808F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1B1C5D-738E-4498-BB98-AC1F334AD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2526BD-B0E5-41CB-A224-1CB40F06FF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74D286-9A9F-478E-A15E-22EB573AA7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C43948-3FA5-49B3-A943-EB5C43434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9DF85-D4E9-4AD0-82B9-8947CB5D6A9B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4C68D2-E7FB-42B5-B55A-2AB150C34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BFA6E6-D697-486A-8B17-319E17C4A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868A-EFBA-4955-95A5-72DBF7AC5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0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AB234-C152-4EA0-A92C-8146A6D7B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F81697-017D-47CB-93AC-39883C7A9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9DF85-D4E9-4AD0-82B9-8947CB5D6A9B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37356E-4387-4175-95BD-DE2D750B8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1B0864-E17B-4019-9BB9-42414F238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868A-EFBA-4955-95A5-72DBF7AC5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46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E9EB0-6FA3-46A4-BB54-CC3852ECD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9DF85-D4E9-4AD0-82B9-8947CB5D6A9B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CA1B97-B4B2-40AE-B782-C2482DA84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266BEE-035D-478E-8F13-6B643F3EB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868A-EFBA-4955-95A5-72DBF7AC5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59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8C34E-2DBF-464F-B599-E7F3877A2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61254-8E45-43AA-8079-F66E0BFE4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35D30D-E8EC-46C5-B3DE-60DC21888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80CEA2-D4D9-4E79-8BAE-37D3B5085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9DF85-D4E9-4AD0-82B9-8947CB5D6A9B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00070-B1AC-411F-8AF8-0BF6ABBC9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9B94A1-A596-4E6F-85D3-210090E15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868A-EFBA-4955-95A5-72DBF7AC5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09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5B320-C0DE-4C14-AD40-BC32D2116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37FF60-C32E-4DCB-8B5A-89C4C70BA5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0646E-5D07-4A62-8BE9-0C8BE3DAE0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FAC51-3C8E-4904-B7AE-57811E007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9DF85-D4E9-4AD0-82B9-8947CB5D6A9B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18FE59-3A4D-4B29-A1B3-52E656166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BC2A5D-C97F-4D70-B2F6-FA47C39F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868A-EFBA-4955-95A5-72DBF7AC5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74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B0B233-0D13-4759-9B2E-4E745DE54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052BD2-D5D8-472B-8F99-B08A39C57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C23D4-19C6-459E-A249-B78988F3D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9DF85-D4E9-4AD0-82B9-8947CB5D6A9B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99A21-A63E-455C-8920-64816F07FC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BFC53-D8CD-4D45-85CF-B39FA5781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C868A-EFBA-4955-95A5-72DBF7AC5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52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F11C46-40F4-4E8D-AC6D-D6646837CB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3" t="19681" r="6822" b="17063"/>
          <a:stretch/>
        </p:blipFill>
        <p:spPr>
          <a:xfrm rot="5400000">
            <a:off x="7235454" y="1440710"/>
            <a:ext cx="5497031" cy="3253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1AB96A-9D54-4431-98BD-1CED1303C6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4" t="10310" r="8527" b="10448"/>
          <a:stretch/>
        </p:blipFill>
        <p:spPr>
          <a:xfrm rot="5400000">
            <a:off x="-152667" y="1052891"/>
            <a:ext cx="6209417" cy="4741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6F8E65-E61E-445E-A0DC-9838098248EB}"/>
              </a:ext>
            </a:extLst>
          </p:cNvPr>
          <p:cNvSpPr txBox="1"/>
          <p:nvPr/>
        </p:nvSpPr>
        <p:spPr>
          <a:xfrm>
            <a:off x="5550195" y="616688"/>
            <a:ext cx="24242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Lime green citrine combines with iridescent purple beads and lime green pearls. Clasp is a butterfly.</a:t>
            </a:r>
          </a:p>
          <a:p>
            <a:r>
              <a:rPr lang="en-US" dirty="0"/>
              <a:t>$45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Matching earrings- $20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A0B353-FAE6-4281-8AB6-BEECCC2E6F2B}"/>
              </a:ext>
            </a:extLst>
          </p:cNvPr>
          <p:cNvSpPr txBox="1"/>
          <p:nvPr/>
        </p:nvSpPr>
        <p:spPr>
          <a:xfrm>
            <a:off x="5705605" y="4742121"/>
            <a:ext cx="2424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For Sale</a:t>
            </a:r>
          </a:p>
        </p:txBody>
      </p:sp>
    </p:spTree>
    <p:extLst>
      <p:ext uri="{BB962C8B-B14F-4D97-AF65-F5344CB8AC3E}">
        <p14:creationId xmlns:p14="http://schemas.microsoft.com/office/powerpoint/2010/main" val="1730797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E19EF4-1DE0-409A-8C85-615E9E829F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4" t="18855" r="4186" b="7140"/>
          <a:stretch/>
        </p:blipFill>
        <p:spPr>
          <a:xfrm rot="5400000">
            <a:off x="42529" y="595427"/>
            <a:ext cx="4572000" cy="38064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EC1D9D-64FA-4CA2-BA1F-2CF926E6CC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60" r="8837" b="16649"/>
          <a:stretch/>
        </p:blipFill>
        <p:spPr>
          <a:xfrm rot="5400000">
            <a:off x="7715691" y="896682"/>
            <a:ext cx="4572002" cy="32039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7086A5-D1AD-45CA-A5D9-ECA05D633463}"/>
              </a:ext>
            </a:extLst>
          </p:cNvPr>
          <p:cNvSpPr txBox="1"/>
          <p:nvPr/>
        </p:nvSpPr>
        <p:spPr>
          <a:xfrm>
            <a:off x="588335" y="4784654"/>
            <a:ext cx="3551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I-Can-Do-It Attitude- fluorite  amplifies this.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1B2308-8079-4D21-83F7-20B4554873BD}"/>
              </a:ext>
            </a:extLst>
          </p:cNvPr>
          <p:cNvSpPr txBox="1"/>
          <p:nvPr/>
        </p:nvSpPr>
        <p:spPr>
          <a:xfrm>
            <a:off x="8415048" y="4916740"/>
            <a:ext cx="3203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Relaxation: Amethysts amplifies calmness.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5098B7-DD29-46ED-B222-847E76B2728A}"/>
              </a:ext>
            </a:extLst>
          </p:cNvPr>
          <p:cNvSpPr txBox="1"/>
          <p:nvPr/>
        </p:nvSpPr>
        <p:spPr>
          <a:xfrm>
            <a:off x="4834844" y="4784654"/>
            <a:ext cx="2977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Openness: Turquoise amplifies positive energy-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2A7CC3-EA87-47C8-8643-4D68306F0B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8" r="11008" b="13756"/>
          <a:stretch/>
        </p:blipFill>
        <p:spPr>
          <a:xfrm rot="5400000">
            <a:off x="4015036" y="1003058"/>
            <a:ext cx="4572000" cy="29911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56EDDA2-B39D-4CD1-8ABE-E58616128AE8}"/>
              </a:ext>
            </a:extLst>
          </p:cNvPr>
          <p:cNvSpPr txBox="1"/>
          <p:nvPr/>
        </p:nvSpPr>
        <p:spPr>
          <a:xfrm>
            <a:off x="2743198" y="5430985"/>
            <a:ext cx="2977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Jewelry Class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8C14F3-EAD7-47DE-90C9-A232C1A69BA8}"/>
              </a:ext>
            </a:extLst>
          </p:cNvPr>
          <p:cNvSpPr txBox="1"/>
          <p:nvPr/>
        </p:nvSpPr>
        <p:spPr>
          <a:xfrm>
            <a:off x="6096000" y="5911702"/>
            <a:ext cx="4004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Class Fee: $30- Length of class: 1 ½ hours</a:t>
            </a:r>
          </a:p>
        </p:txBody>
      </p:sp>
    </p:spTree>
    <p:extLst>
      <p:ext uri="{BB962C8B-B14F-4D97-AF65-F5344CB8AC3E}">
        <p14:creationId xmlns:p14="http://schemas.microsoft.com/office/powerpoint/2010/main" val="2477651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EC8D7-BEED-4B8E-8E7A-C12262D007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Jewelry kits</a:t>
            </a:r>
            <a:br>
              <a:rPr lang="en-US" dirty="0"/>
            </a:br>
            <a:r>
              <a:rPr lang="en-US" dirty="0" err="1"/>
              <a:t>Georocks</a:t>
            </a:r>
            <a:r>
              <a:rPr lang="en-US" dirty="0"/>
              <a:t> – You rock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1048FC-4716-44B1-9689-C5AFFA87AC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84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935201-8588-4163-9857-807DA1CBFD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89" t="11826" b="14583"/>
          <a:stretch/>
        </p:blipFill>
        <p:spPr>
          <a:xfrm rot="5400000">
            <a:off x="7015716" y="1724243"/>
            <a:ext cx="5497031" cy="34095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511E3C-D395-443E-AD0D-D36D038400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2" t="15159" r="13644" b="12903"/>
          <a:stretch/>
        </p:blipFill>
        <p:spPr>
          <a:xfrm rot="5400000">
            <a:off x="-598585" y="1243634"/>
            <a:ext cx="6307891" cy="42459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99B9BB-6BE7-422B-828B-CE7824238F09}"/>
              </a:ext>
            </a:extLst>
          </p:cNvPr>
          <p:cNvSpPr txBox="1"/>
          <p:nvPr/>
        </p:nvSpPr>
        <p:spPr>
          <a:xfrm>
            <a:off x="5061098" y="1765005"/>
            <a:ext cx="24525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Gold pearl bead is wrapped in read coral and aqua peals.  The clasp is a butterfly.</a:t>
            </a:r>
          </a:p>
          <a:p>
            <a:r>
              <a:rPr lang="en-US" dirty="0"/>
              <a:t>$45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Matching earrings- $20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C715AA-D043-4032-92A9-692CB8A1258D}"/>
              </a:ext>
            </a:extLst>
          </p:cNvPr>
          <p:cNvSpPr txBox="1"/>
          <p:nvPr/>
        </p:nvSpPr>
        <p:spPr>
          <a:xfrm>
            <a:off x="5546648" y="4813480"/>
            <a:ext cx="2239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For Sale</a:t>
            </a:r>
          </a:p>
        </p:txBody>
      </p:sp>
    </p:spTree>
    <p:extLst>
      <p:ext uri="{BB962C8B-B14F-4D97-AF65-F5344CB8AC3E}">
        <p14:creationId xmlns:p14="http://schemas.microsoft.com/office/powerpoint/2010/main" val="2035525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0F7664-75A8-44B7-AB73-9044E7105D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4" t="15960" r="36434" b="5487"/>
          <a:stretch/>
        </p:blipFill>
        <p:spPr>
          <a:xfrm rot="5400000">
            <a:off x="914397" y="21269"/>
            <a:ext cx="3232301" cy="40403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D57615-EEB6-47DA-B47C-B3537F4CFA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6" t="19957" r="16589" b="26572"/>
          <a:stretch/>
        </p:blipFill>
        <p:spPr>
          <a:xfrm rot="5400000">
            <a:off x="4710223" y="932120"/>
            <a:ext cx="4061637" cy="27502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631DA9-E6A9-48C7-B250-2765FD0602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3" t="9345" r="26202" b="19957"/>
          <a:stretch/>
        </p:blipFill>
        <p:spPr>
          <a:xfrm rot="5400000">
            <a:off x="8201247" y="1006549"/>
            <a:ext cx="4210494" cy="27502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5941B3-EAC9-4059-8EF2-9D05E593510A}"/>
              </a:ext>
            </a:extLst>
          </p:cNvPr>
          <p:cNvSpPr txBox="1"/>
          <p:nvPr/>
        </p:nvSpPr>
        <p:spPr>
          <a:xfrm>
            <a:off x="510361" y="4338084"/>
            <a:ext cx="37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Copper earrings- $15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613779-64D0-4C68-A499-FC433C5600C9}"/>
              </a:ext>
            </a:extLst>
          </p:cNvPr>
          <p:cNvSpPr txBox="1"/>
          <p:nvPr/>
        </p:nvSpPr>
        <p:spPr>
          <a:xfrm>
            <a:off x="5365896" y="4544015"/>
            <a:ext cx="2750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Silver wire earrings with copper beads- $15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75D30C-B465-419E-8ADC-F34179344F24}"/>
              </a:ext>
            </a:extLst>
          </p:cNvPr>
          <p:cNvSpPr txBox="1"/>
          <p:nvPr/>
        </p:nvSpPr>
        <p:spPr>
          <a:xfrm>
            <a:off x="9144000" y="4912242"/>
            <a:ext cx="2339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Brass earrings- $15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2AED6B-39EF-4B4F-8901-2380D9A31293}"/>
              </a:ext>
            </a:extLst>
          </p:cNvPr>
          <p:cNvSpPr txBox="1"/>
          <p:nvPr/>
        </p:nvSpPr>
        <p:spPr>
          <a:xfrm>
            <a:off x="5365896" y="5469032"/>
            <a:ext cx="2998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For Sale</a:t>
            </a:r>
          </a:p>
        </p:txBody>
      </p:sp>
    </p:spTree>
    <p:extLst>
      <p:ext uri="{BB962C8B-B14F-4D97-AF65-F5344CB8AC3E}">
        <p14:creationId xmlns:p14="http://schemas.microsoft.com/office/powerpoint/2010/main" val="3313160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4267FF-778D-410D-A273-5E38CB7F7A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36" t="13893" r="1" b="16650"/>
          <a:stretch/>
        </p:blipFill>
        <p:spPr>
          <a:xfrm rot="5400000">
            <a:off x="-547576" y="994145"/>
            <a:ext cx="5092992" cy="35725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E77835-ADCF-4506-B869-3884B8A85E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t="9345" r="12248" b="17890"/>
          <a:stretch/>
        </p:blipFill>
        <p:spPr>
          <a:xfrm rot="5400000">
            <a:off x="7572726" y="979026"/>
            <a:ext cx="5113110" cy="37426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441615-5E8E-49F5-AC65-78B1B847E87C}"/>
              </a:ext>
            </a:extLst>
          </p:cNvPr>
          <p:cNvSpPr txBox="1"/>
          <p:nvPr/>
        </p:nvSpPr>
        <p:spPr>
          <a:xfrm>
            <a:off x="8257950" y="5452248"/>
            <a:ext cx="4004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Pyrite- kick-starter- increases positive energy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F20FFD-15F2-471A-96F9-BE5B80C76C3E}"/>
              </a:ext>
            </a:extLst>
          </p:cNvPr>
          <p:cNvSpPr txBox="1"/>
          <p:nvPr/>
        </p:nvSpPr>
        <p:spPr>
          <a:xfrm>
            <a:off x="212650" y="5452248"/>
            <a:ext cx="3806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Smoke Quartz- replaces vulnerability with courage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AB9411-4487-4EAF-A087-B3C01ED670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" t="4247" r="5891" b="17890"/>
          <a:stretch/>
        </p:blipFill>
        <p:spPr>
          <a:xfrm rot="5400000">
            <a:off x="3475072" y="1074141"/>
            <a:ext cx="5092994" cy="35725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FC1AE7-DE69-4B48-9723-DBCE026C008A}"/>
              </a:ext>
            </a:extLst>
          </p:cNvPr>
          <p:cNvSpPr txBox="1"/>
          <p:nvPr/>
        </p:nvSpPr>
        <p:spPr>
          <a:xfrm>
            <a:off x="4235298" y="5821580"/>
            <a:ext cx="3186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Pearls- promotes self care and emotional healing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00CD35-2000-4D73-BEEE-60AB2767115D}"/>
              </a:ext>
            </a:extLst>
          </p:cNvPr>
          <p:cNvSpPr txBox="1"/>
          <p:nvPr/>
        </p:nvSpPr>
        <p:spPr>
          <a:xfrm>
            <a:off x="7421526" y="5894898"/>
            <a:ext cx="2020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For Sale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F2DB86-DEBB-4366-B8AE-9DD32A586551}"/>
              </a:ext>
            </a:extLst>
          </p:cNvPr>
          <p:cNvSpPr txBox="1"/>
          <p:nvPr/>
        </p:nvSpPr>
        <p:spPr>
          <a:xfrm>
            <a:off x="2750288" y="6094070"/>
            <a:ext cx="2020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For Sale</a:t>
            </a:r>
          </a:p>
        </p:txBody>
      </p:sp>
    </p:spTree>
    <p:extLst>
      <p:ext uri="{BB962C8B-B14F-4D97-AF65-F5344CB8AC3E}">
        <p14:creationId xmlns:p14="http://schemas.microsoft.com/office/powerpoint/2010/main" val="4061013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C7EFA1-2DD1-4B82-AD5C-4B53422E3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56634" y="1100469"/>
            <a:ext cx="6209414" cy="46570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3A26E0-1C54-4C88-A6F5-E5C3EE25821A}"/>
              </a:ext>
            </a:extLst>
          </p:cNvPr>
          <p:cNvSpPr txBox="1"/>
          <p:nvPr/>
        </p:nvSpPr>
        <p:spPr>
          <a:xfrm>
            <a:off x="5932967" y="1467293"/>
            <a:ext cx="4912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Tree of Life sun catcher for the window or decoration for a wall.  $ 25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B6E1C7-7627-4E55-9A08-73F08A3878EA}"/>
              </a:ext>
            </a:extLst>
          </p:cNvPr>
          <p:cNvSpPr txBox="1"/>
          <p:nvPr/>
        </p:nvSpPr>
        <p:spPr>
          <a:xfrm>
            <a:off x="6741041" y="3532135"/>
            <a:ext cx="3296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For Sale </a:t>
            </a:r>
          </a:p>
        </p:txBody>
      </p:sp>
    </p:spTree>
    <p:extLst>
      <p:ext uri="{BB962C8B-B14F-4D97-AF65-F5344CB8AC3E}">
        <p14:creationId xmlns:p14="http://schemas.microsoft.com/office/powerpoint/2010/main" val="4070798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481D86-115A-401C-A3B9-B1C9BFCE67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25" t="27123" r="25581" b="22024"/>
          <a:stretch/>
        </p:blipFill>
        <p:spPr>
          <a:xfrm rot="5400000">
            <a:off x="7596528" y="1252442"/>
            <a:ext cx="4784654" cy="31303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859679-A4B5-4517-925E-8826B669DD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4" t="14720" r="15659" b="12929"/>
          <a:stretch/>
        </p:blipFill>
        <p:spPr>
          <a:xfrm rot="5400000">
            <a:off x="63795" y="999465"/>
            <a:ext cx="5613985" cy="4465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191B24-7E24-4D1C-B846-4D035C3B9146}"/>
              </a:ext>
            </a:extLst>
          </p:cNvPr>
          <p:cNvSpPr txBox="1"/>
          <p:nvPr/>
        </p:nvSpPr>
        <p:spPr>
          <a:xfrm>
            <a:off x="5784112" y="1133194"/>
            <a:ext cx="162324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Brass barrel clasps combine with gold beads to form this repurposed necklace.  </a:t>
            </a:r>
          </a:p>
          <a:p>
            <a:endParaRPr lang="en-US" dirty="0"/>
          </a:p>
          <a:p>
            <a:r>
              <a:rPr lang="en-US" dirty="0"/>
              <a:t>Earrings to match: Class Fee - $30</a:t>
            </a:r>
          </a:p>
          <a:p>
            <a:r>
              <a:rPr lang="en-US" dirty="0"/>
              <a:t>Length of class: 1 ½ hours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4569B9-99EB-4193-AC38-2C532CA20E3F}"/>
              </a:ext>
            </a:extLst>
          </p:cNvPr>
          <p:cNvSpPr txBox="1"/>
          <p:nvPr/>
        </p:nvSpPr>
        <p:spPr>
          <a:xfrm>
            <a:off x="5103624" y="425308"/>
            <a:ext cx="3320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Jewelry Class</a:t>
            </a:r>
          </a:p>
        </p:txBody>
      </p:sp>
    </p:spTree>
    <p:extLst>
      <p:ext uri="{BB962C8B-B14F-4D97-AF65-F5344CB8AC3E}">
        <p14:creationId xmlns:p14="http://schemas.microsoft.com/office/powerpoint/2010/main" val="831770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C258D5-B58A-4E30-A08E-B4A3BD3A30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7" t="3517" r="8837" b="4041"/>
          <a:stretch/>
        </p:blipFill>
        <p:spPr>
          <a:xfrm>
            <a:off x="361507" y="340241"/>
            <a:ext cx="6209414" cy="56352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A31D32-E429-4935-B9C8-4057F081794B}"/>
              </a:ext>
            </a:extLst>
          </p:cNvPr>
          <p:cNvSpPr txBox="1"/>
          <p:nvPr/>
        </p:nvSpPr>
        <p:spPr>
          <a:xfrm>
            <a:off x="2445488" y="765544"/>
            <a:ext cx="17437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Zodiac belt loop charm or infinity scarf charm.</a:t>
            </a:r>
          </a:p>
          <a:p>
            <a:endParaRPr lang="en-US" dirty="0"/>
          </a:p>
          <a:p>
            <a:r>
              <a:rPr lang="en-US" dirty="0"/>
              <a:t>When you sign up for the class, we need to know your zodiac sign. </a:t>
            </a:r>
          </a:p>
          <a:p>
            <a:endParaRPr lang="en-US" dirty="0"/>
          </a:p>
          <a:p>
            <a:r>
              <a:rPr lang="en-US" dirty="0"/>
              <a:t>Class fee- $25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74FDFB-E71E-4663-8ABA-97ED1553FAFC}"/>
              </a:ext>
            </a:extLst>
          </p:cNvPr>
          <p:cNvSpPr txBox="1"/>
          <p:nvPr/>
        </p:nvSpPr>
        <p:spPr>
          <a:xfrm>
            <a:off x="4040372" y="6017208"/>
            <a:ext cx="3593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Jewelry Class-</a:t>
            </a:r>
            <a:endParaRPr lang="en-US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C95EEF-2152-465D-BCAA-897ADDFBEF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12"/>
          <a:stretch/>
        </p:blipFill>
        <p:spPr>
          <a:xfrm rot="5400000">
            <a:off x="6771611" y="81073"/>
            <a:ext cx="5039833" cy="5143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17838F-EADB-4574-848D-6C5CEE90E240}"/>
              </a:ext>
            </a:extLst>
          </p:cNvPr>
          <p:cNvSpPr txBox="1"/>
          <p:nvPr/>
        </p:nvSpPr>
        <p:spPr>
          <a:xfrm>
            <a:off x="10058400" y="765544"/>
            <a:ext cx="150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Class fee- $25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DD7E8A-5D81-4B2E-9951-E3C035EC6697}"/>
              </a:ext>
            </a:extLst>
          </p:cNvPr>
          <p:cNvSpPr txBox="1"/>
          <p:nvPr/>
        </p:nvSpPr>
        <p:spPr>
          <a:xfrm>
            <a:off x="2029490" y="3960836"/>
            <a:ext cx="3104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Length of class: 1 hour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1CCE88-F83D-4B72-A598-8E123F51C15B}"/>
              </a:ext>
            </a:extLst>
          </p:cNvPr>
          <p:cNvSpPr txBox="1"/>
          <p:nvPr/>
        </p:nvSpPr>
        <p:spPr>
          <a:xfrm>
            <a:off x="9310577" y="264559"/>
            <a:ext cx="2849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Length of class: 1 hour</a:t>
            </a:r>
          </a:p>
        </p:txBody>
      </p:sp>
    </p:spTree>
    <p:extLst>
      <p:ext uri="{BB962C8B-B14F-4D97-AF65-F5344CB8AC3E}">
        <p14:creationId xmlns:p14="http://schemas.microsoft.com/office/powerpoint/2010/main" val="2576721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349CEC-4431-427C-8313-EB3217C063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402" b="22437"/>
          <a:stretch/>
        </p:blipFill>
        <p:spPr>
          <a:xfrm rot="5400000">
            <a:off x="-903103" y="1604409"/>
            <a:ext cx="6294476" cy="36491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0051C5-1E46-49CF-A98F-F6B81E0DB8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217" b="29053"/>
          <a:stretch/>
        </p:blipFill>
        <p:spPr>
          <a:xfrm rot="5400000">
            <a:off x="6587975" y="1391758"/>
            <a:ext cx="6294478" cy="40744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6C0A4C-FF8F-404A-94B3-2C4B94CFA9EC}"/>
              </a:ext>
            </a:extLst>
          </p:cNvPr>
          <p:cNvSpPr txBox="1"/>
          <p:nvPr/>
        </p:nvSpPr>
        <p:spPr>
          <a:xfrm>
            <a:off x="4494029" y="2211572"/>
            <a:ext cx="2169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Magnifying Glass necklace Class fee $25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F0CB08-1FD2-40A5-AAC2-94E1B98F49DD}"/>
              </a:ext>
            </a:extLst>
          </p:cNvPr>
          <p:cNvSpPr txBox="1"/>
          <p:nvPr/>
        </p:nvSpPr>
        <p:spPr>
          <a:xfrm>
            <a:off x="4423145" y="786809"/>
            <a:ext cx="3125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Jewelry Class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DA621D-A1B7-4E7F-B173-2EA2ACF0E2BB}"/>
              </a:ext>
            </a:extLst>
          </p:cNvPr>
          <p:cNvSpPr txBox="1"/>
          <p:nvPr/>
        </p:nvSpPr>
        <p:spPr>
          <a:xfrm>
            <a:off x="4494029" y="3615070"/>
            <a:ext cx="2544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Length of class: 1 hour</a:t>
            </a:r>
          </a:p>
        </p:txBody>
      </p:sp>
    </p:spTree>
    <p:extLst>
      <p:ext uri="{BB962C8B-B14F-4D97-AF65-F5344CB8AC3E}">
        <p14:creationId xmlns:p14="http://schemas.microsoft.com/office/powerpoint/2010/main" val="3248957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28B11B-BE9E-4B50-94BB-CA4CD318C2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1" t="19268" b="8381"/>
          <a:stretch/>
        </p:blipFill>
        <p:spPr>
          <a:xfrm rot="5400000">
            <a:off x="169692" y="634560"/>
            <a:ext cx="3806456" cy="28266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AD3653-AF6C-4FCF-8989-4D4E4A6344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9" t="18441" r="11008" b="20770"/>
          <a:stretch/>
        </p:blipFill>
        <p:spPr>
          <a:xfrm rot="5400000">
            <a:off x="4192770" y="634559"/>
            <a:ext cx="3806457" cy="28266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5B5192-8965-4D8B-A073-C3795476BC82}"/>
              </a:ext>
            </a:extLst>
          </p:cNvPr>
          <p:cNvSpPr txBox="1"/>
          <p:nvPr/>
        </p:nvSpPr>
        <p:spPr>
          <a:xfrm>
            <a:off x="4403464" y="4181956"/>
            <a:ext cx="3409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Ah- Sleep: Amethyst, Labradorite, Rose Quartz and Smokey Quartz brings a good night sleep.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2F55A8-4626-44FE-A112-5AAC0379317A}"/>
              </a:ext>
            </a:extLst>
          </p:cNvPr>
          <p:cNvSpPr txBox="1"/>
          <p:nvPr/>
        </p:nvSpPr>
        <p:spPr>
          <a:xfrm>
            <a:off x="522766" y="4181956"/>
            <a:ext cx="3636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Trust Me: Smokey Quarts- increases courage and self confidence </a:t>
            </a:r>
            <a:r>
              <a:rPr lang="en-US" dirty="0" err="1"/>
              <a:t>Sugilite</a:t>
            </a:r>
            <a:r>
              <a:rPr lang="en-US" dirty="0"/>
              <a:t>-  cleanses the body.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896A46-0B97-4CFB-88C4-8F795AA4BB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5" t="13066" r="5893" b="14996"/>
          <a:stretch/>
        </p:blipFill>
        <p:spPr>
          <a:xfrm rot="5400000">
            <a:off x="7773569" y="575051"/>
            <a:ext cx="3806458" cy="29456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E30BC27-B709-4951-9FF4-E62B87751EA1}"/>
              </a:ext>
            </a:extLst>
          </p:cNvPr>
          <p:cNvSpPr txBox="1"/>
          <p:nvPr/>
        </p:nvSpPr>
        <p:spPr>
          <a:xfrm>
            <a:off x="8542525" y="4181956"/>
            <a:ext cx="3126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Change is Good: Rainbow crystal- amplifies energy and clears pathway for change.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C53387-94FB-46B0-BFA6-E4DE1107480E}"/>
              </a:ext>
            </a:extLst>
          </p:cNvPr>
          <p:cNvSpPr txBox="1"/>
          <p:nvPr/>
        </p:nvSpPr>
        <p:spPr>
          <a:xfrm>
            <a:off x="543422" y="5082593"/>
            <a:ext cx="11171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Gemstones have healing properties and each necklaces is different regarding what it amplifies. The following 2 slides show possibilities one can make in a jewelry class.  </a:t>
            </a:r>
          </a:p>
        </p:txBody>
      </p:sp>
    </p:spTree>
    <p:extLst>
      <p:ext uri="{BB962C8B-B14F-4D97-AF65-F5344CB8AC3E}">
        <p14:creationId xmlns:p14="http://schemas.microsoft.com/office/powerpoint/2010/main" val="1800630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312</Words>
  <Application>Microsoft Office PowerPoint</Application>
  <PresentationFormat>Widescreen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Jewelry kits Georocks – You rock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Ralph Lassiter</cp:lastModifiedBy>
  <cp:revision>11</cp:revision>
  <dcterms:created xsi:type="dcterms:W3CDTF">2018-03-16T18:03:14Z</dcterms:created>
  <dcterms:modified xsi:type="dcterms:W3CDTF">2018-04-10T20:30:28Z</dcterms:modified>
</cp:coreProperties>
</file>